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60" r:id="rId3"/>
    <p:sldId id="261" r:id="rId4"/>
    <p:sldId id="262" r:id="rId5"/>
    <p:sldId id="259" r:id="rId6"/>
    <p:sldId id="264" r:id="rId7"/>
    <p:sldId id="258" r:id="rId8"/>
    <p:sldId id="263" r:id="rId9"/>
    <p:sldId id="265" r:id="rId10"/>
  </p:sldIdLst>
  <p:sldSz cx="21674138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370" y="-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9267" y="1995312"/>
            <a:ext cx="16255604" cy="4244622"/>
          </a:xfrm>
        </p:spPr>
        <p:txBody>
          <a:bodyPr anchor="b"/>
          <a:lstStyle>
            <a:lvl1pPr algn="ctr">
              <a:defRPr sz="10666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9267" y="6403623"/>
            <a:ext cx="16255604" cy="2943577"/>
          </a:xfrm>
        </p:spPr>
        <p:txBody>
          <a:bodyPr/>
          <a:lstStyle>
            <a:lvl1pPr marL="0" indent="0" algn="ctr">
              <a:buNone/>
              <a:defRPr sz="4266"/>
            </a:lvl1pPr>
            <a:lvl2pPr marL="812764" indent="0" algn="ctr">
              <a:buNone/>
              <a:defRPr sz="3555"/>
            </a:lvl2pPr>
            <a:lvl3pPr marL="1625529" indent="0" algn="ctr">
              <a:buNone/>
              <a:defRPr sz="3200"/>
            </a:lvl3pPr>
            <a:lvl4pPr marL="2438293" indent="0" algn="ctr">
              <a:buNone/>
              <a:defRPr sz="2844"/>
            </a:lvl4pPr>
            <a:lvl5pPr marL="3251058" indent="0" algn="ctr">
              <a:buNone/>
              <a:defRPr sz="2844"/>
            </a:lvl5pPr>
            <a:lvl6pPr marL="4063822" indent="0" algn="ctr">
              <a:buNone/>
              <a:defRPr sz="2844"/>
            </a:lvl6pPr>
            <a:lvl7pPr marL="4876587" indent="0" algn="ctr">
              <a:buNone/>
              <a:defRPr sz="2844"/>
            </a:lvl7pPr>
            <a:lvl8pPr marL="5689351" indent="0" algn="ctr">
              <a:buNone/>
              <a:defRPr sz="2844"/>
            </a:lvl8pPr>
            <a:lvl9pPr marL="6502116" indent="0" algn="ctr">
              <a:buNone/>
              <a:defRPr sz="2844"/>
            </a:lvl9pPr>
          </a:lstStyle>
          <a:p>
            <a:r>
              <a:rPr lang="uk-UA" smtClean="0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419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321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10555" y="649111"/>
            <a:ext cx="4673486" cy="10332156"/>
          </a:xfrm>
        </p:spPr>
        <p:txBody>
          <a:bodyPr vert="eaVert"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90097" y="649111"/>
            <a:ext cx="13749531" cy="10332156"/>
          </a:xfrm>
        </p:spPr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772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’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32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808" y="3039535"/>
            <a:ext cx="18693944" cy="5071532"/>
          </a:xfrm>
        </p:spPr>
        <p:txBody>
          <a:bodyPr anchor="b"/>
          <a:lstStyle>
            <a:lvl1pPr>
              <a:defRPr sz="10666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8808" y="8159046"/>
            <a:ext cx="18693944" cy="2666999"/>
          </a:xfrm>
        </p:spPr>
        <p:txBody>
          <a:bodyPr/>
          <a:lstStyle>
            <a:lvl1pPr marL="0" indent="0">
              <a:buNone/>
              <a:defRPr sz="4266">
                <a:solidFill>
                  <a:schemeClr val="tx1">
                    <a:tint val="75000"/>
                  </a:schemeClr>
                </a:solidFill>
              </a:defRPr>
            </a:lvl1pPr>
            <a:lvl2pPr marL="812764" indent="0">
              <a:buNone/>
              <a:defRPr sz="3555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915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90097" y="3245556"/>
            <a:ext cx="9211509" cy="7735712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532" y="3245556"/>
            <a:ext cx="9211509" cy="7735712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550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0" y="649112"/>
            <a:ext cx="18693944" cy="2356556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2921" y="2988734"/>
            <a:ext cx="9169175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92921" y="4453467"/>
            <a:ext cx="9169175" cy="6550379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72532" y="2988734"/>
            <a:ext cx="9214332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72532" y="4453467"/>
            <a:ext cx="9214332" cy="6550379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47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5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14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1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14332" y="1755423"/>
            <a:ext cx="10972532" cy="8664222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6"/>
            </a:lvl3pPr>
            <a:lvl4pPr>
              <a:defRPr sz="3555"/>
            </a:lvl4pPr>
            <a:lvl5pPr>
              <a:defRPr sz="3555"/>
            </a:lvl5pPr>
            <a:lvl6pPr>
              <a:defRPr sz="3555"/>
            </a:lvl6pPr>
            <a:lvl7pPr>
              <a:defRPr sz="3555"/>
            </a:lvl7pPr>
            <a:lvl8pPr>
              <a:defRPr sz="3555"/>
            </a:lvl8pPr>
            <a:lvl9pPr>
              <a:defRPr sz="3555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1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74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1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14332" y="1755423"/>
            <a:ext cx="10972532" cy="8664222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764" indent="0">
              <a:buNone/>
              <a:defRPr sz="4978"/>
            </a:lvl2pPr>
            <a:lvl3pPr marL="1625529" indent="0">
              <a:buNone/>
              <a:defRPr sz="4266"/>
            </a:lvl3pPr>
            <a:lvl4pPr marL="2438293" indent="0">
              <a:buNone/>
              <a:defRPr sz="3555"/>
            </a:lvl4pPr>
            <a:lvl5pPr marL="3251058" indent="0">
              <a:buNone/>
              <a:defRPr sz="3555"/>
            </a:lvl5pPr>
            <a:lvl6pPr marL="4063822" indent="0">
              <a:buNone/>
              <a:defRPr sz="3555"/>
            </a:lvl6pPr>
            <a:lvl7pPr marL="4876587" indent="0">
              <a:buNone/>
              <a:defRPr sz="3555"/>
            </a:lvl7pPr>
            <a:lvl8pPr marL="5689351" indent="0">
              <a:buNone/>
              <a:defRPr sz="3555"/>
            </a:lvl8pPr>
            <a:lvl9pPr marL="6502116" indent="0">
              <a:buNone/>
              <a:defRPr sz="3555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1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135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90097" y="649112"/>
            <a:ext cx="18693944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0097" y="3245556"/>
            <a:ext cx="18693944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90097" y="11300179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5442E-B5D8-4833-BA2A-6FD99760B39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79558" y="11300179"/>
            <a:ext cx="7315022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307360" y="11300179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5390D-1C97-44D0-A423-EA18A72510C8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90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625529" rtl="0" eaLnBrk="1" latinLnBrk="0" hangingPunct="1">
        <a:lnSpc>
          <a:spcPct val="90000"/>
        </a:lnSpc>
        <a:spcBef>
          <a:spcPct val="0"/>
        </a:spcBef>
        <a:buNone/>
        <a:defRPr sz="78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382" indent="-406382" algn="l" defTabSz="1625529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147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+mn-ea"/>
          <a:cs typeface="+mn-cs"/>
        </a:defRPr>
      </a:lvl2pPr>
      <a:lvl3pPr marL="2031911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5" kern="1200">
          <a:solidFill>
            <a:schemeClr val="tx1"/>
          </a:solidFill>
          <a:latin typeface="+mn-lt"/>
          <a:ea typeface="+mn-ea"/>
          <a:cs typeface="+mn-cs"/>
        </a:defRPr>
      </a:lvl3pPr>
      <a:lvl4pPr marL="2844676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40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204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2969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5733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498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764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529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293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058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3822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587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351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116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619" y="957832"/>
            <a:ext cx="5606578" cy="2684195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3139" y="3864332"/>
            <a:ext cx="5606578" cy="242726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9505" y="6513899"/>
            <a:ext cx="5609034" cy="347426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52859" y="9589278"/>
            <a:ext cx="5606578" cy="233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58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7639" y="732208"/>
            <a:ext cx="4600283" cy="512533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7639" y="6101381"/>
            <a:ext cx="4600283" cy="563429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165" y="2819252"/>
            <a:ext cx="14599781" cy="607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68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013" y="2198522"/>
            <a:ext cx="18274327" cy="779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37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" y="810244"/>
            <a:ext cx="15870333" cy="806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98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97" y="755340"/>
            <a:ext cx="14334383" cy="556926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4781" y="6663653"/>
            <a:ext cx="8390019" cy="53003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06795" y="2166410"/>
            <a:ext cx="5639587" cy="755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053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3719" y="571871"/>
            <a:ext cx="13677434" cy="657568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439" y="7374534"/>
            <a:ext cx="7470543" cy="450000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1999" y="7368039"/>
            <a:ext cx="6280841" cy="450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7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3211" y="570973"/>
            <a:ext cx="14162672" cy="611938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4547" y="7522663"/>
            <a:ext cx="9333132" cy="378192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3559" y="7522663"/>
            <a:ext cx="7680089" cy="378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05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447" y="2198738"/>
            <a:ext cx="17404604" cy="837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85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02" y="543270"/>
            <a:ext cx="5840924" cy="828068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0582" y="7284720"/>
            <a:ext cx="8977735" cy="440436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5880" y="543270"/>
            <a:ext cx="7326051" cy="702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00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1624</TotalTime>
  <Words>0</Words>
  <Application>Microsoft Office PowerPoint</Application>
  <PresentationFormat>Довільний</PresentationFormat>
  <Paragraphs>0</Paragraphs>
  <Slides>9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Дима</dc:creator>
  <cp:lastModifiedBy>Дима</cp:lastModifiedBy>
  <cp:revision>13</cp:revision>
  <dcterms:created xsi:type="dcterms:W3CDTF">2024-03-31T16:48:29Z</dcterms:created>
  <dcterms:modified xsi:type="dcterms:W3CDTF">2024-04-02T17:56:40Z</dcterms:modified>
</cp:coreProperties>
</file>

<file path=docProps/thumbnail.jpeg>
</file>